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9" r:id="rId5"/>
    <p:sldId id="257" r:id="rId6"/>
    <p:sldId id="256" r:id="rId7"/>
    <p:sldId id="260" r:id="rId8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694"/>
    <a:srgbClr val="F8EFE6"/>
    <a:srgbClr val="FAEB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B1D590-AFA1-3D48-9D0A-A8391504D8BD}" v="3" dt="2023-10-17T04:10:27.4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48"/>
    <p:restoredTop sz="96176"/>
  </p:normalViewPr>
  <p:slideViewPr>
    <p:cSldViewPr snapToGrid="0">
      <p:cViewPr varScale="1">
        <p:scale>
          <a:sx n="35" d="100"/>
          <a:sy n="35" d="100"/>
        </p:scale>
        <p:origin x="184" y="1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05F18-49D7-5CFA-8207-E54F51D946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99D9BC-CF90-CF5F-F585-264C67798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638C0-7241-C3FA-0B8E-E11DC74F1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5E5E4-43B8-C24C-89DE-18C2229F991F}" type="datetimeFigureOut">
              <a:rPr lang="en-CN" smtClean="0"/>
              <a:t>2023/10/19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79F8D-C88A-1D1C-63C8-A3B9E61A7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FFE5B-C38B-DA01-482F-1BD02776E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3538-D5C8-8947-BF6E-27E69196E5E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389748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8B5EA-78E7-239C-0AC6-5CA0A7540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C76A56-2177-2B7C-22C6-1D4A9A722C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E5096-B1CF-F91F-713B-680A3D830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5E5E4-43B8-C24C-89DE-18C2229F991F}" type="datetimeFigureOut">
              <a:rPr lang="en-CN" smtClean="0"/>
              <a:t>2023/10/19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BC78E-9F2D-6C35-E873-37B86B993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9B359-FB78-5B48-BC47-34ADA7AF7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3538-D5C8-8947-BF6E-27E69196E5E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40947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9D1B6B-A10B-3D41-CBA9-8ED3605AA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D856EF-A3A2-4207-82E7-09C170E0C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F47C6-F17D-18A5-EFF2-99822928E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5E5E4-43B8-C24C-89DE-18C2229F991F}" type="datetimeFigureOut">
              <a:rPr lang="en-CN" smtClean="0"/>
              <a:t>2023/10/19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FC7F4-18CF-D6C7-5A61-20504BE1E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17ED6-9708-C986-5E90-D9049988D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3538-D5C8-8947-BF6E-27E69196E5E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588495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B1110-B18B-3A20-0285-5728A1FA5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EDDA8-D3C4-C5E7-23F4-303431A69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606CB-0792-D599-03ED-24A010FA3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5E5E4-43B8-C24C-89DE-18C2229F991F}" type="datetimeFigureOut">
              <a:rPr lang="en-CN" smtClean="0"/>
              <a:t>2023/10/19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11F41-3730-DF25-7738-03377B01A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15150-C676-5060-252B-AB1F4AEB3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3538-D5C8-8947-BF6E-27E69196E5E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73143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0CA20-94F8-4090-B481-EE8A5A8F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00B1A-ACB6-3F7A-5512-729AA9AFC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0E025-DA2F-4749-8308-A7274451A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5E5E4-43B8-C24C-89DE-18C2229F991F}" type="datetimeFigureOut">
              <a:rPr lang="en-CN" smtClean="0"/>
              <a:t>2023/10/19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7B16D-C932-7829-BE40-B586B933F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84BBE-508C-834A-B8C6-F995F57C9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3538-D5C8-8947-BF6E-27E69196E5E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82016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82028-2EAC-E1D2-7D59-58DB6B300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B4012-0D36-3F0E-46A3-E0566E9D4E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C932C6-4B7E-E822-E251-BD4DCC7C9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2AFF31-1D6E-4684-EAE9-5674D9B91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5E5E4-43B8-C24C-89DE-18C2229F991F}" type="datetimeFigureOut">
              <a:rPr lang="en-CN" smtClean="0"/>
              <a:t>2023/10/19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469646-815E-1A11-FB06-794239138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9FAA2A-5D46-708B-6478-21653200E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3538-D5C8-8947-BF6E-27E69196E5E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92275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F0F8B-C332-262C-BFE4-1418804C1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39544-BF42-9986-6B8F-F28DCF8D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B50160-B567-9764-3F52-FF5ACE5AE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E73FCA-6151-DB95-D395-3D3285735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8943C5-4FD4-9028-D21B-8E56D85246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9440BD-EA64-9FBE-3CE0-D4AEDC6B5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5E5E4-43B8-C24C-89DE-18C2229F991F}" type="datetimeFigureOut">
              <a:rPr lang="en-CN" smtClean="0"/>
              <a:t>2023/10/19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A67FA6-FF4F-5252-9C06-36A0253B3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192706-DF4F-AE6B-3895-81F31FB07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3538-D5C8-8947-BF6E-27E69196E5E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987071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8C427-AA86-8349-A8C7-FAA6EB37E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79B4C5-FF4A-AE03-3675-E2DD571DB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5E5E4-43B8-C24C-89DE-18C2229F991F}" type="datetimeFigureOut">
              <a:rPr lang="en-CN" smtClean="0"/>
              <a:t>2023/10/19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339EE7-C596-7DDA-CD7D-E80B4EBB0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6EEB0D-E0CC-E121-AAC9-136043636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3538-D5C8-8947-BF6E-27E69196E5E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17993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89B25A-6FA7-B7D9-968C-ADBDDD53D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5E5E4-43B8-C24C-89DE-18C2229F991F}" type="datetimeFigureOut">
              <a:rPr lang="en-CN" smtClean="0"/>
              <a:t>2023/10/19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7000DD-8A88-9143-234B-F336D6306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2EF385-B66F-BF7C-BA76-18FB365A3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3538-D5C8-8947-BF6E-27E69196E5E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5695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2900E-40CD-7A37-59E1-942427DC6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BF0C9-DDEA-1A5A-4846-F167E546C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C2FFB4-8C5F-C580-2968-C130E0FC63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7C501F-1690-E998-4C76-F97AE24F6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5E5E4-43B8-C24C-89DE-18C2229F991F}" type="datetimeFigureOut">
              <a:rPr lang="en-CN" smtClean="0"/>
              <a:t>2023/10/19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1BB1CB-DD41-CE13-4769-7E733C7B0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3AFB77-4A87-EB88-7E22-589414444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3538-D5C8-8947-BF6E-27E69196E5E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03941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B7867-5014-17BA-C9E8-27FBDE68C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419233-FB86-6F3A-D953-1E34DEE1CA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0504C8-A069-D287-DAB2-17D906BBF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B1E128-0B6A-E41D-6202-AC7A36C33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5E5E4-43B8-C24C-89DE-18C2229F991F}" type="datetimeFigureOut">
              <a:rPr lang="en-CN" smtClean="0"/>
              <a:t>2023/10/19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211523-D514-9450-E552-631C9950F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154AAF-BD22-BFAC-8CAE-88F6A0757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3538-D5C8-8947-BF6E-27E69196E5E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50687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C4DCEA-C745-2628-A74B-656E72FBC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E52E3-807E-25F6-5F33-BBAC9E935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100BF-F432-5449-5880-03BC68A3F1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5E5E4-43B8-C24C-89DE-18C2229F991F}" type="datetimeFigureOut">
              <a:rPr lang="en-CN" smtClean="0"/>
              <a:t>2023/10/19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46A6F-DA63-9616-2AF8-34A6F986AC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6D431-C45A-5088-EE29-A0CCC24FA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D3538-D5C8-8947-BF6E-27E69196E5E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95284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39BA54-B951-F712-07BC-47782429EA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9189" y="128452"/>
            <a:ext cx="6713622" cy="20520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EC8254-9BFA-A508-151F-763F99EDB3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436" y="2248525"/>
            <a:ext cx="12271436" cy="4620962"/>
          </a:xfrm>
          <a:prstGeom prst="rect">
            <a:avLst/>
          </a:prstGeom>
        </p:spPr>
      </p:pic>
      <p:pic>
        <p:nvPicPr>
          <p:cNvPr id="7" name="Picture 6" descr="A blue and white rectangular sign with white numbers&#10;&#10;Description automatically generated">
            <a:extLst>
              <a:ext uri="{FF2B5EF4-FFF2-40B4-BE49-F238E27FC236}">
                <a16:creationId xmlns:a16="http://schemas.microsoft.com/office/drawing/2014/main" id="{916AF418-88EE-5D88-A74A-F0F66C3C68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3582" y="5792113"/>
            <a:ext cx="3022600" cy="526408"/>
          </a:xfrm>
          <a:prstGeom prst="rect">
            <a:avLst/>
          </a:prstGeom>
        </p:spPr>
      </p:pic>
      <p:pic>
        <p:nvPicPr>
          <p:cNvPr id="8" name="Picture 7" descr="A blue and white rectangular sign with white numbers&#10;&#10;Description automatically generated">
            <a:extLst>
              <a:ext uri="{FF2B5EF4-FFF2-40B4-BE49-F238E27FC236}">
                <a16:creationId xmlns:a16="http://schemas.microsoft.com/office/drawing/2014/main" id="{9665AC65-55D1-A6EE-0231-379FCAB71D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655" y="5792113"/>
            <a:ext cx="3022600" cy="526408"/>
          </a:xfrm>
          <a:prstGeom prst="rect">
            <a:avLst/>
          </a:prstGeom>
        </p:spPr>
      </p:pic>
      <p:pic>
        <p:nvPicPr>
          <p:cNvPr id="4" name="Picture 3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F04763D0-8CD6-4F7F-6776-36A100B1EE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3782" y="5789748"/>
            <a:ext cx="4445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37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of a carnival&#10;&#10;Description automatically generated">
            <a:extLst>
              <a:ext uri="{FF2B5EF4-FFF2-40B4-BE49-F238E27FC236}">
                <a16:creationId xmlns:a16="http://schemas.microsoft.com/office/drawing/2014/main" id="{9D551785-8C8D-ECB6-50AC-4AC65D56C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1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0A2EF34-BA3B-F81D-6C4A-E009DA5E1322}"/>
              </a:ext>
            </a:extLst>
          </p:cNvPr>
          <p:cNvSpPr/>
          <p:nvPr/>
        </p:nvSpPr>
        <p:spPr>
          <a:xfrm>
            <a:off x="112140" y="-14627"/>
            <a:ext cx="12155102" cy="6887254"/>
          </a:xfrm>
          <a:prstGeom prst="rect">
            <a:avLst/>
          </a:prstGeom>
          <a:solidFill>
            <a:srgbClr val="F8EF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dirty="0"/>
              <a:t>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A2DEB91-F1F8-01DF-0A76-B56E7811A86C}"/>
              </a:ext>
            </a:extLst>
          </p:cNvPr>
          <p:cNvSpPr/>
          <p:nvPr/>
        </p:nvSpPr>
        <p:spPr>
          <a:xfrm>
            <a:off x="7137924" y="341409"/>
            <a:ext cx="2239422" cy="4644248"/>
          </a:xfrm>
          <a:prstGeom prst="roundRect">
            <a:avLst>
              <a:gd name="adj" fmla="val 7778"/>
            </a:avLst>
          </a:prstGeom>
          <a:solidFill>
            <a:srgbClr val="FED694"/>
          </a:solidFill>
          <a:ln w="635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N" b="1" dirty="0">
              <a:solidFill>
                <a:srgbClr val="C00000"/>
              </a:solidFill>
              <a:latin typeface="Effra" panose="02000506080000020004" pitchFamily="2" charset="77"/>
            </a:endParaRPr>
          </a:p>
          <a:p>
            <a:endParaRPr lang="en-CN" b="1" dirty="0">
              <a:solidFill>
                <a:srgbClr val="C00000"/>
              </a:solidFill>
              <a:latin typeface="Effra" panose="02000506080000020004" pitchFamily="2" charset="77"/>
            </a:endParaRPr>
          </a:p>
          <a:p>
            <a:endParaRPr lang="en-CN" b="1" dirty="0">
              <a:solidFill>
                <a:srgbClr val="C00000"/>
              </a:solidFill>
              <a:latin typeface="Effra" panose="02000506080000020004" pitchFamily="2" charset="77"/>
            </a:endParaRPr>
          </a:p>
          <a:p>
            <a:endParaRPr lang="en-CN" b="1" dirty="0">
              <a:solidFill>
                <a:srgbClr val="C00000"/>
              </a:solidFill>
              <a:latin typeface="Effra" panose="02000506080000020004" pitchFamily="2" charset="77"/>
            </a:endParaRPr>
          </a:p>
          <a:p>
            <a:endParaRPr lang="en-CN" b="1" dirty="0">
              <a:solidFill>
                <a:srgbClr val="C00000"/>
              </a:solidFill>
              <a:latin typeface="Effra" panose="02000506080000020004" pitchFamily="2" charset="77"/>
            </a:endParaRPr>
          </a:p>
          <a:p>
            <a:r>
              <a:rPr lang="en-CN" b="1" dirty="0">
                <a:solidFill>
                  <a:srgbClr val="C00000"/>
                </a:solidFill>
                <a:latin typeface="Effra" panose="02000506080000020004" pitchFamily="2" charset="77"/>
              </a:rPr>
              <a:t>Balloon blasters</a:t>
            </a:r>
          </a:p>
          <a:p>
            <a:r>
              <a:rPr lang="en-CN" b="1" dirty="0">
                <a:solidFill>
                  <a:srgbClr val="C00000"/>
                </a:solidFill>
                <a:latin typeface="Effra" panose="02000506080000020004" pitchFamily="2" charset="77"/>
              </a:rPr>
              <a:t>Basketball</a:t>
            </a:r>
          </a:p>
          <a:p>
            <a:r>
              <a:rPr lang="en-CN" b="1" dirty="0">
                <a:solidFill>
                  <a:srgbClr val="C00000"/>
                </a:solidFill>
                <a:latin typeface="Effra" panose="02000506080000020004" pitchFamily="2" charset="77"/>
              </a:rPr>
              <a:t>Bubbles</a:t>
            </a:r>
          </a:p>
          <a:p>
            <a:r>
              <a:rPr lang="en-CN" b="1" dirty="0">
                <a:solidFill>
                  <a:srgbClr val="C00000"/>
                </a:solidFill>
                <a:latin typeface="Effra" panose="02000506080000020004" pitchFamily="2" charset="77"/>
              </a:rPr>
              <a:t>Bouncy Castles</a:t>
            </a:r>
          </a:p>
          <a:p>
            <a:r>
              <a:rPr lang="en-CN" b="1" dirty="0">
                <a:solidFill>
                  <a:srgbClr val="C00000"/>
                </a:solidFill>
                <a:latin typeface="Effra" panose="02000506080000020004" pitchFamily="2" charset="77"/>
              </a:rPr>
              <a:t>Carousel</a:t>
            </a:r>
          </a:p>
          <a:p>
            <a:r>
              <a:rPr lang="en-CN" b="1" dirty="0">
                <a:solidFill>
                  <a:srgbClr val="C00000"/>
                </a:solidFill>
                <a:latin typeface="Effra" panose="02000506080000020004" pitchFamily="2" charset="77"/>
              </a:rPr>
              <a:t>Chess</a:t>
            </a:r>
          </a:p>
          <a:p>
            <a:r>
              <a:rPr lang="en-CN" b="1" dirty="0">
                <a:solidFill>
                  <a:srgbClr val="C00000"/>
                </a:solidFill>
                <a:latin typeface="Effra" panose="02000506080000020004" pitchFamily="2" charset="77"/>
              </a:rPr>
              <a:t>Crafts</a:t>
            </a:r>
          </a:p>
          <a:p>
            <a:r>
              <a:rPr lang="en-CN" b="1" dirty="0">
                <a:solidFill>
                  <a:srgbClr val="C00000"/>
                </a:solidFill>
                <a:latin typeface="Effra" panose="02000506080000020004" pitchFamily="2" charset="77"/>
              </a:rPr>
              <a:t>Cycling Track</a:t>
            </a:r>
          </a:p>
          <a:p>
            <a:r>
              <a:rPr lang="en-CN" b="1" dirty="0">
                <a:solidFill>
                  <a:srgbClr val="C00000"/>
                </a:solidFill>
                <a:latin typeface="Effra" panose="02000506080000020004" pitchFamily="2" charset="77"/>
              </a:rPr>
              <a:t>Football Dart</a:t>
            </a:r>
          </a:p>
          <a:p>
            <a:r>
              <a:rPr lang="en-CN" b="1" dirty="0">
                <a:solidFill>
                  <a:srgbClr val="C00000"/>
                </a:solidFill>
                <a:latin typeface="Effra" panose="02000506080000020004" pitchFamily="2" charset="77"/>
              </a:rPr>
              <a:t>Fencing</a:t>
            </a:r>
          </a:p>
          <a:p>
            <a:r>
              <a:rPr lang="en-CN" b="1" dirty="0">
                <a:solidFill>
                  <a:srgbClr val="C00000"/>
                </a:solidFill>
                <a:latin typeface="Effra" panose="02000506080000020004" pitchFamily="2" charset="77"/>
              </a:rPr>
              <a:t>Fishing Pool</a:t>
            </a:r>
          </a:p>
          <a:p>
            <a:r>
              <a:rPr lang="en-CN" b="1" dirty="0">
                <a:solidFill>
                  <a:srgbClr val="C00000"/>
                </a:solidFill>
                <a:latin typeface="Effra" panose="02000506080000020004" pitchFamily="2" charset="77"/>
              </a:rPr>
              <a:t>Face Painting</a:t>
            </a:r>
          </a:p>
          <a:p>
            <a:r>
              <a:rPr lang="en-CN" b="1" dirty="0">
                <a:solidFill>
                  <a:srgbClr val="C00000"/>
                </a:solidFill>
                <a:latin typeface="Effra" panose="02000506080000020004" pitchFamily="2" charset="77"/>
              </a:rPr>
              <a:t>Golf</a:t>
            </a:r>
          </a:p>
          <a:p>
            <a:r>
              <a:rPr lang="en-CN" b="1" dirty="0">
                <a:solidFill>
                  <a:srgbClr val="C00000"/>
                </a:solidFill>
                <a:latin typeface="Effra" panose="02000506080000020004" pitchFamily="2" charset="77"/>
              </a:rPr>
              <a:t>YCIS Storybus</a:t>
            </a:r>
          </a:p>
          <a:p>
            <a:endParaRPr lang="en-CN" b="1" dirty="0">
              <a:solidFill>
                <a:srgbClr val="C00000"/>
              </a:solidFill>
              <a:latin typeface="Effra" panose="02000506080000020004" pitchFamily="2" charset="77"/>
            </a:endParaRPr>
          </a:p>
          <a:p>
            <a:endParaRPr lang="en-CN" b="1" dirty="0">
              <a:solidFill>
                <a:srgbClr val="C00000"/>
              </a:solidFill>
              <a:latin typeface="Effra" panose="02000506080000020004" pitchFamily="2" charset="77"/>
            </a:endParaRPr>
          </a:p>
          <a:p>
            <a:endParaRPr lang="en-CN" b="1" dirty="0">
              <a:solidFill>
                <a:srgbClr val="C00000"/>
              </a:solidFill>
              <a:latin typeface="Effra" panose="02000506080000020004" pitchFamily="2" charset="77"/>
            </a:endParaRPr>
          </a:p>
          <a:p>
            <a:endParaRPr lang="en-CN" b="1" dirty="0">
              <a:solidFill>
                <a:srgbClr val="C00000"/>
              </a:solidFill>
              <a:latin typeface="Effra" panose="02000506080000020004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89A4AA0-8D9B-FA1A-168B-367A9E6EF33B}"/>
              </a:ext>
            </a:extLst>
          </p:cNvPr>
          <p:cNvSpPr/>
          <p:nvPr/>
        </p:nvSpPr>
        <p:spPr>
          <a:xfrm>
            <a:off x="7003663" y="147819"/>
            <a:ext cx="1467991" cy="593124"/>
          </a:xfrm>
          <a:prstGeom prst="roundRect">
            <a:avLst/>
          </a:prstGeom>
          <a:solidFill>
            <a:schemeClr val="accent4"/>
          </a:solidFill>
          <a:ln w="635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400" b="1" dirty="0">
                <a:solidFill>
                  <a:schemeClr val="accent2">
                    <a:lumMod val="50000"/>
                  </a:schemeClr>
                </a:solidFill>
              </a:rPr>
              <a:t>Activities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0E34C69-8DB8-6AB5-80CA-D5451E1D0B54}"/>
              </a:ext>
            </a:extLst>
          </p:cNvPr>
          <p:cNvSpPr/>
          <p:nvPr/>
        </p:nvSpPr>
        <p:spPr>
          <a:xfrm>
            <a:off x="9081756" y="3687023"/>
            <a:ext cx="2626354" cy="2829568"/>
          </a:xfrm>
          <a:prstGeom prst="roundRect">
            <a:avLst>
              <a:gd name="adj" fmla="val 7778"/>
            </a:avLst>
          </a:prstGeom>
          <a:solidFill>
            <a:schemeClr val="accent1">
              <a:lumMod val="20000"/>
              <a:lumOff val="80000"/>
            </a:schemeClr>
          </a:solidFill>
          <a:ln w="635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N" b="1" dirty="0">
              <a:solidFill>
                <a:srgbClr val="002060"/>
              </a:solidFill>
              <a:latin typeface="Effra" panose="02000506080000020004" pitchFamily="2" charset="77"/>
            </a:endParaRPr>
          </a:p>
          <a:p>
            <a:endParaRPr lang="en-CN" b="1" dirty="0">
              <a:solidFill>
                <a:srgbClr val="002060"/>
              </a:solidFill>
              <a:latin typeface="Effra" panose="02000506080000020004" pitchFamily="2" charset="77"/>
            </a:endParaRPr>
          </a:p>
          <a:p>
            <a:endParaRPr lang="en-CN" b="1" dirty="0">
              <a:solidFill>
                <a:srgbClr val="002060"/>
              </a:solidFill>
              <a:latin typeface="Effra" panose="02000506080000020004" pitchFamily="2" charset="77"/>
            </a:endParaRPr>
          </a:p>
          <a:p>
            <a:endParaRPr lang="en-CN" b="1" dirty="0">
              <a:solidFill>
                <a:srgbClr val="002060"/>
              </a:solidFill>
              <a:latin typeface="Effra" panose="02000506080000020004" pitchFamily="2" charset="77"/>
            </a:endParaRPr>
          </a:p>
          <a:p>
            <a:r>
              <a:rPr lang="en-CN" b="1" dirty="0">
                <a:solidFill>
                  <a:srgbClr val="002060"/>
                </a:solidFill>
                <a:latin typeface="Effra" panose="02000506080000020004" pitchFamily="2" charset="77"/>
              </a:rPr>
              <a:t>Magicians</a:t>
            </a:r>
          </a:p>
          <a:p>
            <a:r>
              <a:rPr lang="en-CN" b="1" dirty="0">
                <a:solidFill>
                  <a:srgbClr val="002060"/>
                </a:solidFill>
                <a:latin typeface="Effra" panose="02000506080000020004" pitchFamily="2" charset="77"/>
              </a:rPr>
              <a:t>Student Performances</a:t>
            </a:r>
          </a:p>
          <a:p>
            <a:r>
              <a:rPr lang="en-CN" b="1" dirty="0">
                <a:solidFill>
                  <a:srgbClr val="002060"/>
                </a:solidFill>
                <a:latin typeface="Effra" panose="02000506080000020004" pitchFamily="2" charset="77"/>
              </a:rPr>
              <a:t>Music ensembles</a:t>
            </a:r>
          </a:p>
          <a:p>
            <a:r>
              <a:rPr lang="en-CN" b="1" dirty="0">
                <a:solidFill>
                  <a:srgbClr val="002060"/>
                </a:solidFill>
                <a:latin typeface="Effra" panose="02000506080000020004" pitchFamily="2" charset="77"/>
              </a:rPr>
              <a:t>Percussion</a:t>
            </a:r>
          </a:p>
          <a:p>
            <a:r>
              <a:rPr lang="en-CN" b="1" dirty="0">
                <a:solidFill>
                  <a:srgbClr val="002060"/>
                </a:solidFill>
                <a:latin typeface="Effra" panose="02000506080000020004" pitchFamily="2" charset="77"/>
              </a:rPr>
              <a:t>Rock Bands</a:t>
            </a:r>
          </a:p>
          <a:p>
            <a:r>
              <a:rPr lang="en-CN" b="1" dirty="0">
                <a:solidFill>
                  <a:srgbClr val="002060"/>
                </a:solidFill>
                <a:latin typeface="Effra" panose="02000506080000020004" pitchFamily="2" charset="77"/>
              </a:rPr>
              <a:t>Cultural Dances</a:t>
            </a:r>
          </a:p>
          <a:p>
            <a:r>
              <a:rPr lang="en-CN" b="1" dirty="0">
                <a:solidFill>
                  <a:srgbClr val="002060"/>
                </a:solidFill>
                <a:latin typeface="Effra" panose="02000506080000020004" pitchFamily="2" charset="77"/>
              </a:rPr>
              <a:t>Clowns</a:t>
            </a:r>
          </a:p>
          <a:p>
            <a:r>
              <a:rPr lang="en-CN" b="1" dirty="0">
                <a:solidFill>
                  <a:srgbClr val="002060"/>
                </a:solidFill>
                <a:latin typeface="Effra" panose="02000506080000020004" pitchFamily="2" charset="77"/>
              </a:rPr>
              <a:t>Chinese Martial Arts?</a:t>
            </a:r>
          </a:p>
          <a:p>
            <a:r>
              <a:rPr lang="en-CN" b="1" dirty="0">
                <a:solidFill>
                  <a:srgbClr val="002060"/>
                </a:solidFill>
                <a:latin typeface="Effra" panose="02000506080000020004" pitchFamily="2" charset="77"/>
              </a:rPr>
              <a:t> </a:t>
            </a:r>
          </a:p>
          <a:p>
            <a:endParaRPr lang="en-CN" b="1" dirty="0">
              <a:solidFill>
                <a:srgbClr val="002060"/>
              </a:solidFill>
              <a:latin typeface="Effra" panose="02000506080000020004" pitchFamily="2" charset="77"/>
            </a:endParaRPr>
          </a:p>
          <a:p>
            <a:endParaRPr lang="en-CN" b="1" dirty="0">
              <a:solidFill>
                <a:srgbClr val="002060"/>
              </a:solidFill>
              <a:latin typeface="Effra" panose="02000506080000020004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79B86F2-6031-66F3-CE15-758F8AD157E2}"/>
              </a:ext>
            </a:extLst>
          </p:cNvPr>
          <p:cNvSpPr/>
          <p:nvPr/>
        </p:nvSpPr>
        <p:spPr>
          <a:xfrm>
            <a:off x="10213229" y="3390461"/>
            <a:ext cx="1637209" cy="59312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400" b="1" dirty="0">
                <a:solidFill>
                  <a:srgbClr val="FFFF00"/>
                </a:solidFill>
              </a:rPr>
              <a:t>Live Show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99E7943-78F9-773C-91FA-272F0BFB44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6904" y="-18831"/>
            <a:ext cx="3442606" cy="5167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7414D81-E160-7211-E1A0-2F0DBFCA78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97438" y="-29254"/>
            <a:ext cx="3374567" cy="42888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D802863-3FEA-BBD0-04F4-836C1A5CDA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0057" y="2539936"/>
            <a:ext cx="2362824" cy="30055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27C02F-0F7C-435E-1CEB-D81C865C8F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49" y="4259631"/>
            <a:ext cx="5571423" cy="2546923"/>
          </a:xfrm>
          <a:prstGeom prst="rect">
            <a:avLst/>
          </a:prstGeom>
        </p:spPr>
      </p:pic>
      <p:pic>
        <p:nvPicPr>
          <p:cNvPr id="18" name="Picture 17" descr="A child standing near a machine with a cotton candy&#10;&#10;Description automatically generated">
            <a:extLst>
              <a:ext uri="{FF2B5EF4-FFF2-40B4-BE49-F238E27FC236}">
                <a16:creationId xmlns:a16="http://schemas.microsoft.com/office/drawing/2014/main" id="{1B885142-8B3D-4638-747E-3819BE0598D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7325" y="4861687"/>
            <a:ext cx="2124806" cy="1944868"/>
          </a:xfrm>
          <a:prstGeom prst="rect">
            <a:avLst/>
          </a:prstGeom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F68B03E-E017-0E7B-256D-401251A2B2B1}"/>
              </a:ext>
            </a:extLst>
          </p:cNvPr>
          <p:cNvSpPr/>
          <p:nvPr/>
        </p:nvSpPr>
        <p:spPr>
          <a:xfrm>
            <a:off x="9725760" y="1240249"/>
            <a:ext cx="2239422" cy="1749879"/>
          </a:xfrm>
          <a:prstGeom prst="roundRect">
            <a:avLst>
              <a:gd name="adj" fmla="val 7778"/>
            </a:avLst>
          </a:prstGeom>
          <a:solidFill>
            <a:schemeClr val="accent4"/>
          </a:solidFill>
          <a:ln w="635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030A0"/>
                </a:solidFill>
                <a:latin typeface="Cooper Black" panose="0208090404030B020404" pitchFamily="18" charset="77"/>
                <a:cs typeface="Baloo Bhaijaan" panose="03080902040302020200" pitchFamily="66" charset="-78"/>
              </a:rPr>
              <a:t>LOADS of incredible PRIZES  from </a:t>
            </a:r>
          </a:p>
          <a:p>
            <a:pPr algn="ctr"/>
            <a:r>
              <a:rPr lang="en-US" dirty="0">
                <a:solidFill>
                  <a:srgbClr val="7030A0"/>
                </a:solidFill>
                <a:latin typeface="Cooper Black" panose="0208090404030B020404" pitchFamily="18" charset="77"/>
                <a:cs typeface="Baloo Bhaijaan" panose="03080902040302020200" pitchFamily="66" charset="-78"/>
              </a:rPr>
              <a:t>    vendors &amp; sponsors!</a:t>
            </a:r>
            <a:endParaRPr lang="en-CN" dirty="0">
              <a:solidFill>
                <a:srgbClr val="7030A0"/>
              </a:solidFill>
              <a:latin typeface="Cooper Black" panose="0208090404030B020404" pitchFamily="18" charset="77"/>
              <a:cs typeface="Baloo Bhaijaan" panose="03080902040302020200" pitchFamily="66" charset="-78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685346C-8F2C-7A24-192F-4E1C1D7C5CC9}"/>
              </a:ext>
            </a:extLst>
          </p:cNvPr>
          <p:cNvSpPr/>
          <p:nvPr/>
        </p:nvSpPr>
        <p:spPr>
          <a:xfrm>
            <a:off x="9263004" y="795406"/>
            <a:ext cx="1870185" cy="593124"/>
          </a:xfrm>
          <a:prstGeom prst="roundRect">
            <a:avLst/>
          </a:prstGeom>
          <a:solidFill>
            <a:srgbClr val="7030A0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400" b="1" dirty="0">
                <a:solidFill>
                  <a:schemeClr val="bg1"/>
                </a:solidFill>
              </a:rPr>
              <a:t>Raffle Prizes</a:t>
            </a:r>
          </a:p>
        </p:txBody>
      </p:sp>
    </p:spTree>
    <p:extLst>
      <p:ext uri="{BB962C8B-B14F-4D97-AF65-F5344CB8AC3E}">
        <p14:creationId xmlns:p14="http://schemas.microsoft.com/office/powerpoint/2010/main" val="2040638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6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qr code on a card&#10;&#10;Description automatically generated">
            <a:extLst>
              <a:ext uri="{FF2B5EF4-FFF2-40B4-BE49-F238E27FC236}">
                <a16:creationId xmlns:a16="http://schemas.microsoft.com/office/drawing/2014/main" id="{5D0D7DAB-9C58-A5AD-829F-6CB2D53709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9823" y="643467"/>
            <a:ext cx="3649048" cy="5571066"/>
          </a:xfrm>
          <a:prstGeom prst="rect">
            <a:avLst/>
          </a:prstGeom>
        </p:spPr>
      </p:pic>
      <p:pic>
        <p:nvPicPr>
          <p:cNvPr id="3" name="Picture 2" descr="A poster with text on it&#10;&#10;Description automatically generated">
            <a:extLst>
              <a:ext uri="{FF2B5EF4-FFF2-40B4-BE49-F238E27FC236}">
                <a16:creationId xmlns:a16="http://schemas.microsoft.com/office/drawing/2014/main" id="{4DF0E580-DF6C-43E8-3EAC-B9F1D7C6D9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161" y="806874"/>
            <a:ext cx="2729822" cy="5571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533D9B-5779-70FE-69BB-8772490DE624}"/>
              </a:ext>
            </a:extLst>
          </p:cNvPr>
          <p:cNvSpPr txBox="1"/>
          <p:nvPr/>
        </p:nvSpPr>
        <p:spPr>
          <a:xfrm>
            <a:off x="2199102" y="458801"/>
            <a:ext cx="2161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Poster</a:t>
            </a:r>
            <a:r>
              <a:rPr lang="zh-CN" altLang="en-US" b="1" dirty="0"/>
              <a:t> </a:t>
            </a:r>
            <a:r>
              <a:rPr lang="en-US" altLang="zh-CN" b="1" dirty="0"/>
              <a:t>Registration</a:t>
            </a:r>
            <a:endParaRPr lang="en-CN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81214E-1E87-D4FD-FF1B-9C35E6BAEB26}"/>
              </a:ext>
            </a:extLst>
          </p:cNvPr>
          <p:cNvSpPr txBox="1"/>
          <p:nvPr/>
        </p:nvSpPr>
        <p:spPr>
          <a:xfrm>
            <a:off x="8231794" y="3244334"/>
            <a:ext cx="2161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Live</a:t>
            </a:r>
            <a:r>
              <a:rPr lang="zh-CN" altLang="en-US" b="1" dirty="0"/>
              <a:t> </a:t>
            </a:r>
            <a:r>
              <a:rPr lang="en-US" altLang="zh-CN" b="1" dirty="0"/>
              <a:t>Stream</a:t>
            </a:r>
            <a:r>
              <a:rPr lang="zh-CN" altLang="en-US" b="1" dirty="0"/>
              <a:t> </a:t>
            </a:r>
            <a:r>
              <a:rPr lang="en-US" altLang="zh-CN" b="1" dirty="0"/>
              <a:t>Photos</a:t>
            </a:r>
            <a:endParaRPr lang="en-CN" b="1" dirty="0"/>
          </a:p>
        </p:txBody>
      </p:sp>
    </p:spTree>
    <p:extLst>
      <p:ext uri="{BB962C8B-B14F-4D97-AF65-F5344CB8AC3E}">
        <p14:creationId xmlns:p14="http://schemas.microsoft.com/office/powerpoint/2010/main" val="1704694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598edc-4196-4050-b6db-39ee2d71393f" xsi:nil="true"/>
    <lcf76f155ced4ddcb4097134ff3c332f xmlns="cd9a1533-7573-47ab-9ae2-75f2d5221a2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9FC2E72A6F5F45805ABBB97A7BA66D" ma:contentTypeVersion="9" ma:contentTypeDescription="Create a new document." ma:contentTypeScope="" ma:versionID="4cd1bd27cf75bc5eb9501e33e04a576f">
  <xsd:schema xmlns:xsd="http://www.w3.org/2001/XMLSchema" xmlns:xs="http://www.w3.org/2001/XMLSchema" xmlns:p="http://schemas.microsoft.com/office/2006/metadata/properties" xmlns:ns2="cd9a1533-7573-47ab-9ae2-75f2d5221a25" xmlns:ns3="25598edc-4196-4050-b6db-39ee2d71393f" targetNamespace="http://schemas.microsoft.com/office/2006/metadata/properties" ma:root="true" ma:fieldsID="8abff1a9562f13d9e60892861e804321" ns2:_="" ns3:_="">
    <xsd:import namespace="cd9a1533-7573-47ab-9ae2-75f2d5221a25"/>
    <xsd:import namespace="25598edc-4196-4050-b6db-39ee2d7139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9a1533-7573-47ab-9ae2-75f2d5221a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cda1e8b3-084f-4e80-8dff-a54e2bf717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598edc-4196-4050-b6db-39ee2d71393f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f86f3af4-6d93-41eb-9c32-bbc754f9e9bc}" ma:internalName="TaxCatchAll" ma:showField="CatchAllData" ma:web="25598edc-4196-4050-b6db-39ee2d7139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9C3733-A5D0-4B7A-AEA4-A5EB78B82A05}">
  <ds:schemaRefs>
    <ds:schemaRef ds:uri="http://schemas.microsoft.com/office/2006/documentManagement/types"/>
    <ds:schemaRef ds:uri="25598edc-4196-4050-b6db-39ee2d71393f"/>
    <ds:schemaRef ds:uri="http://purl.org/dc/terms/"/>
    <ds:schemaRef ds:uri="http://purl.org/dc/elements/1.1/"/>
    <ds:schemaRef ds:uri="http://www.w3.org/XML/1998/namespace"/>
    <ds:schemaRef ds:uri="cd9a1533-7573-47ab-9ae2-75f2d5221a25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9139890-CFF1-4B12-9DD6-A7E555D4ED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9a1533-7573-47ab-9ae2-75f2d5221a25"/>
    <ds:schemaRef ds:uri="25598edc-4196-4050-b6db-39ee2d7139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6119DB-3C0F-4436-BE11-92A879D9D1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58</Words>
  <Application>Microsoft Macintosh PowerPoint</Application>
  <PresentationFormat>Widescreen</PresentationFormat>
  <Paragraphs>42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Effra</vt:lpstr>
      <vt:lpstr>Arial</vt:lpstr>
      <vt:lpstr>Calibri</vt:lpstr>
      <vt:lpstr>Calibri Light</vt:lpstr>
      <vt:lpstr>Cooper Black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Chu [YCIS SH]</dc:creator>
  <cp:lastModifiedBy>Roseline Yang [YCIS SH]</cp:lastModifiedBy>
  <cp:revision>15</cp:revision>
  <dcterms:created xsi:type="dcterms:W3CDTF">2023-10-16T10:27:54Z</dcterms:created>
  <dcterms:modified xsi:type="dcterms:W3CDTF">2023-10-18T17:07:37Z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0x010100289FC2E72A6F5F45805ABBB97A7BA66D</vt:lpwstr>
  </property>
</Properties>
</file>