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6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3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6"/>
    <p:restoredTop sz="93495"/>
  </p:normalViewPr>
  <p:slideViewPr>
    <p:cSldViewPr snapToGrid="0" snapToObjects="1">
      <p:cViewPr varScale="1">
        <p:scale>
          <a:sx n="107" d="100"/>
          <a:sy n="107" d="100"/>
        </p:scale>
        <p:origin x="14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4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5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1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2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3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037E-42FC-8748-9B4E-2EF5A2756B9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43FC2F-B3D7-A398-D69C-89F6B3B8E209}"/>
              </a:ext>
            </a:extLst>
          </p:cNvPr>
          <p:cNvSpPr txBox="1"/>
          <p:nvPr/>
        </p:nvSpPr>
        <p:spPr>
          <a:xfrm>
            <a:off x="3468029" y="3228945"/>
            <a:ext cx="313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</a:t>
            </a:r>
            <a:r>
              <a:rPr lang="zh-CN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01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5013A-8991-82F9-407E-F00833ECFFAD}"/>
              </a:ext>
            </a:extLst>
          </p:cNvPr>
          <p:cNvSpPr txBox="1"/>
          <p:nvPr/>
        </p:nvSpPr>
        <p:spPr>
          <a:xfrm>
            <a:off x="3468029" y="3228945"/>
            <a:ext cx="313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</a:t>
            </a:r>
            <a:r>
              <a:rPr lang="zh-CN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07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148</TotalTime>
  <Words>4</Words>
  <Application>Microsoft Macintosh PowerPoint</Application>
  <PresentationFormat>A4 Paper (210x297 mm)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Amita Patel [YCIS SH]</dc:creator>
  <cp:lastModifiedBy>Melissa Shaw [YCIS SH]</cp:lastModifiedBy>
  <cp:revision>25</cp:revision>
  <cp:lastPrinted>2023-06-15T00:55:44Z</cp:lastPrinted>
  <dcterms:created xsi:type="dcterms:W3CDTF">2021-06-22T05:35:19Z</dcterms:created>
  <dcterms:modified xsi:type="dcterms:W3CDTF">2023-06-16T00:18:45Z</dcterms:modified>
</cp:coreProperties>
</file>