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40"/>
    <p:restoredTop sz="93570"/>
  </p:normalViewPr>
  <p:slideViewPr>
    <p:cSldViewPr snapToGrid="0" snapToObjects="1">
      <p:cViewPr varScale="1">
        <p:scale>
          <a:sx n="107" d="100"/>
          <a:sy n="107" d="100"/>
        </p:scale>
        <p:origin x="87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737DE-D967-444B-88D1-C09750FA3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E7DD8-8F45-9640-950D-5022E47A3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B3835-2FAE-F941-B8EC-D3A1F89C4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037E-42FC-8748-9B4E-2EF5A2756B9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61A76-F6E7-AC45-AA87-EB2DA9D9A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30E4B-1ACB-E24D-B1E7-132E8CAA7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36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378AE-EF8A-2B4B-A0E4-4B3843D37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645A8-BAF9-5C46-816A-D3E02CB01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16A92-E340-0046-B25F-442B7A71C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037E-42FC-8748-9B4E-2EF5A2756B9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CB686-A4EB-2F4D-85FA-ACD89AC45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C0E50-3C10-5B41-8163-972042B6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68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B241F-D19E-3B4E-B61F-F50110AD18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EE7E8F-C640-EE4B-8B37-D4C6E499C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8D247-E7F2-CE4C-BDFB-40C6B6BBB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037E-42FC-8748-9B4E-2EF5A2756B9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9A5BE-44B8-864F-B74B-0562E3C0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FA740-5D63-8344-9AB7-52B23B80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5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E4042-EF81-7C4F-9045-CF9A4C9AE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E5F3F-570A-164F-AF74-4EEC0EC29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407B9-E538-784A-A9B0-0BF66E344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037E-42FC-8748-9B4E-2EF5A2756B9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9F29A-1153-FB48-A6DC-79724D0CD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A0056-AD1D-5843-A0F3-D02C84B3A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88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5E729-7E0E-084B-854E-A601B0EAF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F1DBE-29CD-8D41-B394-AB14DB8B6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5CA47-3873-BE47-851E-9B6DCD4B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037E-42FC-8748-9B4E-2EF5A2756B9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FD57E-BCE2-EB4F-A9DF-85CC5DAB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05C71-5135-C04B-959A-35CBB7D5D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64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52640-FA5D-5D44-A62C-5D81CFE84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31A3D-A339-0248-9D90-3CCC01EC69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110573-6430-F34B-A2FE-AA76CD923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DAB1E-D235-D843-B893-D48F8FDD6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037E-42FC-8748-9B4E-2EF5A2756B9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03DCFC-F8B3-064B-BF7B-8CBF9509B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9F9951-7CFE-3F48-B986-B9E76F9C0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89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5A20-C129-4647-B4A5-CDB272046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9194C-A221-7B45-AFEE-F9C341382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0E8C8-B7AC-DC44-BA22-9BD9425C2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B28983-FB62-1C48-905C-C504EF64DD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2601D5-41CF-914D-BE9A-28C342113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58F72B-6B4E-D443-91B5-7A2C5D4A4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037E-42FC-8748-9B4E-2EF5A2756B9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F5BFD2-FDE3-2741-91F9-6A1643210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7FBBE3-F4CB-4244-9545-6F9B00944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7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AAA7A-BCFD-A44F-B841-0AADF2E89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5829F-18D3-8248-A3C3-E120B650D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037E-42FC-8748-9B4E-2EF5A2756B9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75301-1B46-2846-812D-E5CBF0472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9591C-D8D7-6B40-B866-5EAD53ECC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76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0876B3-A93E-084D-9939-937F1D6CD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037E-42FC-8748-9B4E-2EF5A2756B9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2C4EEB-47FD-1845-9082-9A6FB9D1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88976-6A5A-A549-9D21-0E277CDA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81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A693C-D3DE-304A-A757-3C0CEDDD1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C860B-8655-C149-BF57-C38288494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C5010-AABD-DE4D-9BB0-845C7A4B2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A799D-4201-7541-A253-9F9D41EB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037E-42FC-8748-9B4E-2EF5A2756B9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1AF0D-5583-E24E-A091-3C4457078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4467E-F6A4-8545-AADD-5CE44D6A2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30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70137-E0E0-F641-846B-435893047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7B46CC-7E93-4B4B-980B-B782BEF929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382CF-4EA7-F24C-AF22-B4FDE7C4B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B05189-18A6-9543-8846-8431A3EBE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037E-42FC-8748-9B4E-2EF5A2756B9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2E643D-4E96-8241-A721-72C748267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6F9AA3-1538-1740-BA38-6A3DA41C2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58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8250E3-4C94-AE4B-A442-342A678B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7FA35-3426-7A48-94CE-8D49BF44A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77E1A-3B79-0E44-A325-F5F03A29F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5037E-42FC-8748-9B4E-2EF5A2756B9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81306-C86E-D64A-AB73-EDA379388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C7355-9D53-4F4A-844B-FF65BB6E3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A7AE3-9898-7F43-9DB6-ED35A862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7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7F518E-5E57-EF4B-84C1-BA4BAFC81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270" y="38403"/>
            <a:ext cx="895738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55ECAF-B801-A649-B342-F59B90618082}"/>
              </a:ext>
            </a:extLst>
          </p:cNvPr>
          <p:cNvSpPr/>
          <p:nvPr/>
        </p:nvSpPr>
        <p:spPr>
          <a:xfrm>
            <a:off x="4463181" y="2759517"/>
            <a:ext cx="32448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Student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9FA889-2699-F444-AA21-39EB1E16729A}"/>
              </a:ext>
            </a:extLst>
          </p:cNvPr>
          <p:cNvSpPr txBox="1"/>
          <p:nvPr/>
        </p:nvSpPr>
        <p:spPr>
          <a:xfrm>
            <a:off x="5420593" y="5857588"/>
            <a:ext cx="133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2022 - 2023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C57B84A2-784F-B64A-ACF8-3681282DC931}"/>
              </a:ext>
            </a:extLst>
          </p:cNvPr>
          <p:cNvSpPr txBox="1"/>
          <p:nvPr/>
        </p:nvSpPr>
        <p:spPr>
          <a:xfrm>
            <a:off x="3458615" y="4096106"/>
            <a:ext cx="5253990" cy="79946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400" dirty="0"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DD040110-EF11-FB41-9E23-3B847801D279}"/>
              </a:ext>
            </a:extLst>
          </p:cNvPr>
          <p:cNvSpPr txBox="1"/>
          <p:nvPr/>
        </p:nvSpPr>
        <p:spPr>
          <a:xfrm>
            <a:off x="5628728" y="3388220"/>
            <a:ext cx="913765" cy="34798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Times New Roman" panose="02020603050405020304" pitchFamily="18" charset="0"/>
              </a:rPr>
              <a:t>Class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400" dirty="0"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679EC79A-7DDC-144E-A7E9-A1ADDB093717}"/>
              </a:ext>
            </a:extLst>
          </p:cNvPr>
          <p:cNvSpPr txBox="1"/>
          <p:nvPr/>
        </p:nvSpPr>
        <p:spPr>
          <a:xfrm>
            <a:off x="2666578" y="5482157"/>
            <a:ext cx="1486535" cy="45974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Times New Roman" panose="02020603050405020304" pitchFamily="18" charset="0"/>
              </a:rPr>
              <a:t>Co-teachers name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7AB8A4D4-FB14-9447-9CEE-8C5A5C36C1B7}"/>
              </a:ext>
            </a:extLst>
          </p:cNvPr>
          <p:cNvSpPr txBox="1"/>
          <p:nvPr/>
        </p:nvSpPr>
        <p:spPr>
          <a:xfrm>
            <a:off x="7910524" y="5482157"/>
            <a:ext cx="1486535" cy="45974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Times New Roman" panose="02020603050405020304" pitchFamily="18" charset="0"/>
              </a:rPr>
              <a:t>Co-teachers name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067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2DB77D-634C-8F4E-9FE6-EDDF33D3E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306" y="0"/>
            <a:ext cx="895738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3122F-BF64-0741-B46C-D37A38515E41}"/>
              </a:ext>
            </a:extLst>
          </p:cNvPr>
          <p:cNvSpPr/>
          <p:nvPr/>
        </p:nvSpPr>
        <p:spPr>
          <a:xfrm>
            <a:off x="4463181" y="2759517"/>
            <a:ext cx="32448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Student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D33C9F-940C-6E40-9805-202284276408}"/>
              </a:ext>
            </a:extLst>
          </p:cNvPr>
          <p:cNvSpPr txBox="1"/>
          <p:nvPr/>
        </p:nvSpPr>
        <p:spPr>
          <a:xfrm>
            <a:off x="5420593" y="5857588"/>
            <a:ext cx="133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2022 - 2023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7F66C974-C8ED-BA40-A8DF-0EA5934957E5}"/>
              </a:ext>
            </a:extLst>
          </p:cNvPr>
          <p:cNvSpPr txBox="1"/>
          <p:nvPr/>
        </p:nvSpPr>
        <p:spPr>
          <a:xfrm>
            <a:off x="3458615" y="4096106"/>
            <a:ext cx="5253990" cy="79946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400" dirty="0"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6FD02A6A-ABB5-0B40-9649-4B42F2F4575A}"/>
              </a:ext>
            </a:extLst>
          </p:cNvPr>
          <p:cNvSpPr txBox="1"/>
          <p:nvPr/>
        </p:nvSpPr>
        <p:spPr>
          <a:xfrm>
            <a:off x="5628728" y="3388220"/>
            <a:ext cx="913765" cy="34798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Times New Roman" panose="02020603050405020304" pitchFamily="18" charset="0"/>
              </a:rPr>
              <a:t>Class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400" dirty="0"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8189F108-0830-7B45-83F3-87AA311F64A6}"/>
              </a:ext>
            </a:extLst>
          </p:cNvPr>
          <p:cNvSpPr txBox="1"/>
          <p:nvPr/>
        </p:nvSpPr>
        <p:spPr>
          <a:xfrm>
            <a:off x="2666578" y="5482157"/>
            <a:ext cx="1486535" cy="45974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Times New Roman" panose="02020603050405020304" pitchFamily="18" charset="0"/>
              </a:rPr>
              <a:t>Co-teachers name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DCFF0153-71FB-C64B-8AE0-1980519FC191}"/>
              </a:ext>
            </a:extLst>
          </p:cNvPr>
          <p:cNvSpPr txBox="1"/>
          <p:nvPr/>
        </p:nvSpPr>
        <p:spPr>
          <a:xfrm>
            <a:off x="7910524" y="5482157"/>
            <a:ext cx="1486535" cy="45974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Times New Roman" panose="02020603050405020304" pitchFamily="18" charset="0"/>
              </a:rPr>
              <a:t>Co-teachers name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23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3989</TotalTime>
  <Words>26</Words>
  <Application>Microsoft Macintosh PowerPoint</Application>
  <PresentationFormat>Widescreen</PresentationFormat>
  <Paragraphs>16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Apple Chancery</vt:lpstr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Amita Patel [YCIS SH]</dc:creator>
  <cp:lastModifiedBy>Melissa Shaw [YCIS SH]</cp:lastModifiedBy>
  <cp:revision>5</cp:revision>
  <dcterms:created xsi:type="dcterms:W3CDTF">2021-06-22T05:35:19Z</dcterms:created>
  <dcterms:modified xsi:type="dcterms:W3CDTF">2023-06-16T00:11:27Z</dcterms:modified>
</cp:coreProperties>
</file>