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9" r:id="rId3"/>
    <p:sldId id="260" r:id="rId4"/>
    <p:sldId id="261" r:id="rId5"/>
    <p:sldId id="263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.Casado" userId="5d3bd66e-ed18-46f9-b7be-6504edcb24e6" providerId="ADAL" clId="{2C0F94F8-A43E-47D2-B68E-69F8676BD80C}"/>
    <pc:docChg chg="delSld modSld">
      <pc:chgData name="Juan.Casado" userId="5d3bd66e-ed18-46f9-b7be-6504edcb24e6" providerId="ADAL" clId="{2C0F94F8-A43E-47D2-B68E-69F8676BD80C}" dt="2023-02-13T02:06:11.894" v="178" actId="47"/>
      <pc:docMkLst>
        <pc:docMk/>
      </pc:docMkLst>
      <pc:sldChg chg="modSp mod">
        <pc:chgData name="Juan.Casado" userId="5d3bd66e-ed18-46f9-b7be-6504edcb24e6" providerId="ADAL" clId="{2C0F94F8-A43E-47D2-B68E-69F8676BD80C}" dt="2023-02-13T02:04:52.982" v="155" actId="20577"/>
        <pc:sldMkLst>
          <pc:docMk/>
          <pc:sldMk cId="3688964627" sldId="257"/>
        </pc:sldMkLst>
        <pc:spChg chg="mod">
          <ac:chgData name="Juan.Casado" userId="5d3bd66e-ed18-46f9-b7be-6504edcb24e6" providerId="ADAL" clId="{2C0F94F8-A43E-47D2-B68E-69F8676BD80C}" dt="2023-02-13T02:04:52.982" v="155" actId="20577"/>
          <ac:spMkLst>
            <pc:docMk/>
            <pc:sldMk cId="3688964627" sldId="257"/>
            <ac:spMk id="9" creationId="{00000000-0000-0000-0000-000000000000}"/>
          </ac:spMkLst>
        </pc:spChg>
      </pc:sldChg>
      <pc:sldChg chg="del">
        <pc:chgData name="Juan.Casado" userId="5d3bd66e-ed18-46f9-b7be-6504edcb24e6" providerId="ADAL" clId="{2C0F94F8-A43E-47D2-B68E-69F8676BD80C}" dt="2023-02-13T01:59:51.082" v="3" actId="47"/>
        <pc:sldMkLst>
          <pc:docMk/>
          <pc:sldMk cId="3264758316" sldId="258"/>
        </pc:sldMkLst>
      </pc:sldChg>
      <pc:sldChg chg="modSp mod">
        <pc:chgData name="Juan.Casado" userId="5d3bd66e-ed18-46f9-b7be-6504edcb24e6" providerId="ADAL" clId="{2C0F94F8-A43E-47D2-B68E-69F8676BD80C}" dt="2023-02-13T02:05:13.224" v="160" actId="20577"/>
        <pc:sldMkLst>
          <pc:docMk/>
          <pc:sldMk cId="3036998442" sldId="260"/>
        </pc:sldMkLst>
        <pc:spChg chg="mod">
          <ac:chgData name="Juan.Casado" userId="5d3bd66e-ed18-46f9-b7be-6504edcb24e6" providerId="ADAL" clId="{2C0F94F8-A43E-47D2-B68E-69F8676BD80C}" dt="2023-02-13T02:05:13.224" v="160" actId="20577"/>
          <ac:spMkLst>
            <pc:docMk/>
            <pc:sldMk cId="3036998442" sldId="260"/>
            <ac:spMk id="9" creationId="{00000000-0000-0000-0000-000000000000}"/>
          </ac:spMkLst>
        </pc:spChg>
      </pc:sldChg>
      <pc:sldChg chg="modSp mod">
        <pc:chgData name="Juan.Casado" userId="5d3bd66e-ed18-46f9-b7be-6504edcb24e6" providerId="ADAL" clId="{2C0F94F8-A43E-47D2-B68E-69F8676BD80C}" dt="2023-02-13T02:05:57.560" v="177" actId="20577"/>
        <pc:sldMkLst>
          <pc:docMk/>
          <pc:sldMk cId="3425326237" sldId="261"/>
        </pc:sldMkLst>
        <pc:spChg chg="mod">
          <ac:chgData name="Juan.Casado" userId="5d3bd66e-ed18-46f9-b7be-6504edcb24e6" providerId="ADAL" clId="{2C0F94F8-A43E-47D2-B68E-69F8676BD80C}" dt="2023-02-13T02:05:57.560" v="177" actId="20577"/>
          <ac:spMkLst>
            <pc:docMk/>
            <pc:sldMk cId="3425326237" sldId="261"/>
            <ac:spMk id="9" creationId="{00000000-0000-0000-0000-000000000000}"/>
          </ac:spMkLst>
        </pc:spChg>
      </pc:sldChg>
      <pc:sldChg chg="del">
        <pc:chgData name="Juan.Casado" userId="5d3bd66e-ed18-46f9-b7be-6504edcb24e6" providerId="ADAL" clId="{2C0F94F8-A43E-47D2-B68E-69F8676BD80C}" dt="2023-02-13T02:06:11.894" v="178" actId="47"/>
        <pc:sldMkLst>
          <pc:docMk/>
          <pc:sldMk cId="180176423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F9224-F32D-468D-BC54-7FA61F891C5A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97BD0-01AC-4C30-96D7-CBF060168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0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0E298-756E-403F-95E2-580DE5BD3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8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4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7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3E2D9-1F58-47F3-9B3A-8E285F229F02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2F84B-7CF9-42FC-A0C5-60C3EE9B5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6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6" y="-349050"/>
            <a:ext cx="2295728" cy="17109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404316"/>
            <a:ext cx="6858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SPANISH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FOOD</a:t>
            </a:r>
            <a:r>
              <a:rPr lang="en-US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PROMOTION</a:t>
            </a:r>
          </a:p>
          <a:p>
            <a:pPr algn="ctr"/>
            <a:endParaRPr lang="en-US" sz="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1400" i="1" dirty="0">
                <a:solidFill>
                  <a:srgbClr val="195C35"/>
                </a:solidFill>
                <a:latin typeface="Century Gothic" panose="020B0502020202020204" pitchFamily="34" charset="0"/>
              </a:rPr>
              <a:t>by Chartwells Chef – </a:t>
            </a:r>
            <a:r>
              <a:rPr lang="en-US" sz="1400" b="1" dirty="0">
                <a:latin typeface="Century Gothic" panose="020B0502020202020204" pitchFamily="34" charset="0"/>
              </a:rPr>
              <a:t>Juan M. </a:t>
            </a:r>
            <a:r>
              <a:rPr lang="en-US" sz="1400" b="1" dirty="0" err="1">
                <a:latin typeface="Century Gothic" panose="020B0502020202020204" pitchFamily="34" charset="0"/>
              </a:rPr>
              <a:t>Casado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  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Starter  (soup)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 “Vegetables cream soup”</a:t>
            </a: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(Potato, carrot, zucchini, leek, cream)</a:t>
            </a: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Main course 1 (meat)</a:t>
            </a:r>
            <a:endParaRPr lang="en-US" sz="1200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“Meat balls with vegetables”</a:t>
            </a: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(Pork &amp; beef balls, onion, pepper, tomato, carrot, green peas)</a:t>
            </a: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 </a:t>
            </a:r>
            <a:r>
              <a:rPr lang="en-US" sz="1200" b="1" u="sng" dirty="0">
                <a:latin typeface="Century Gothic" panose="020B0502020202020204" pitchFamily="34" charset="0"/>
              </a:rPr>
              <a:t>Main course 2 (seafood &amp; meat) </a:t>
            </a:r>
            <a:endParaRPr lang="en-US" sz="1200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“Spanish rice”</a:t>
            </a: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(Rice, chicken, squid, shrimp, peppers, green beans, tomatoes, </a:t>
            </a: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chicken stock and lemon)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 </a:t>
            </a:r>
          </a:p>
          <a:p>
            <a:pPr algn="ctr"/>
            <a:endParaRPr lang="en-US" sz="1200" i="1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Dessert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“Quesada”</a:t>
            </a:r>
          </a:p>
          <a:p>
            <a:pPr algn="ctr"/>
            <a:r>
              <a:rPr lang="en-US" sz="1200" i="1" dirty="0">
                <a:latin typeface="Century Gothic" panose="020B0502020202020204" pitchFamily="34" charset="0"/>
              </a:rPr>
              <a:t>(Traditional Spanish cheese cake)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8715"/>
          <a:stretch/>
        </p:blipFill>
        <p:spPr>
          <a:xfrm>
            <a:off x="0" y="781"/>
            <a:ext cx="6858000" cy="138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4" b="47177"/>
          <a:stretch/>
        </p:blipFill>
        <p:spPr>
          <a:xfrm>
            <a:off x="0" y="9463313"/>
            <a:ext cx="6858000" cy="4426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4" y="8634658"/>
            <a:ext cx="1196752" cy="8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96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6" y="-349050"/>
            <a:ext cx="2295728" cy="17109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493" y="3105182"/>
            <a:ext cx="597301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“Vegetables cream soup”</a:t>
            </a:r>
          </a:p>
          <a:p>
            <a:pPr algn="ctr"/>
            <a:r>
              <a:rPr lang="en-US" i="1" dirty="0">
                <a:latin typeface="Century Gothic" panose="020B0502020202020204" pitchFamily="34" charset="0"/>
              </a:rPr>
              <a:t>(Potato, pumpkin, zucchini, leek, cream)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 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064" y="1655232"/>
            <a:ext cx="1914662" cy="1305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8715"/>
          <a:stretch/>
        </p:blipFill>
        <p:spPr>
          <a:xfrm>
            <a:off x="0" y="781"/>
            <a:ext cx="6858000" cy="13809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4" b="47177"/>
          <a:stretch/>
        </p:blipFill>
        <p:spPr>
          <a:xfrm>
            <a:off x="0" y="9463313"/>
            <a:ext cx="6858000" cy="442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4" y="8634658"/>
            <a:ext cx="1196752" cy="8918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8" r="14878" b="10824"/>
          <a:stretch/>
        </p:blipFill>
        <p:spPr>
          <a:xfrm>
            <a:off x="5899832" y="8228725"/>
            <a:ext cx="968938" cy="11512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3" r="1861"/>
          <a:stretch/>
        </p:blipFill>
        <p:spPr>
          <a:xfrm>
            <a:off x="1172948" y="4836717"/>
            <a:ext cx="4512102" cy="291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2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6" y="-349050"/>
            <a:ext cx="2295728" cy="17109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493" y="3105182"/>
            <a:ext cx="597301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“Meat balls with vegetables”</a:t>
            </a:r>
          </a:p>
          <a:p>
            <a:pPr algn="ctr"/>
            <a:r>
              <a:rPr lang="en-US" i="1" dirty="0">
                <a:latin typeface="Century Gothic" panose="020B0502020202020204" pitchFamily="34" charset="0"/>
              </a:rPr>
              <a:t>(Pork &amp; beef balls, onion, pepper, tomato, carrot, green peas)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 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064" y="1655232"/>
            <a:ext cx="1914662" cy="1305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8715"/>
          <a:stretch/>
        </p:blipFill>
        <p:spPr>
          <a:xfrm>
            <a:off x="0" y="781"/>
            <a:ext cx="6858000" cy="13809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4" b="47177"/>
          <a:stretch/>
        </p:blipFill>
        <p:spPr>
          <a:xfrm>
            <a:off x="0" y="9463313"/>
            <a:ext cx="6858000" cy="442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4" y="8634658"/>
            <a:ext cx="1196752" cy="8918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377" y="8267700"/>
            <a:ext cx="1051877" cy="10518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97"/>
          <a:stretch/>
        </p:blipFill>
        <p:spPr>
          <a:xfrm>
            <a:off x="1146155" y="5285438"/>
            <a:ext cx="4526480" cy="298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99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6" y="-349050"/>
            <a:ext cx="2295728" cy="17109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493" y="3105182"/>
            <a:ext cx="597301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“Spanish rice”</a:t>
            </a:r>
          </a:p>
          <a:p>
            <a:pPr algn="ctr"/>
            <a:r>
              <a:rPr lang="en-US" i="1" dirty="0">
                <a:latin typeface="Century Gothic" panose="020B0502020202020204" pitchFamily="34" charset="0"/>
              </a:rPr>
              <a:t>(Rice, chicken, squid, shrimp, peppers, green beans, tomatoes, chicken stock and lemon)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 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064" y="1655232"/>
            <a:ext cx="1914662" cy="1305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8715"/>
          <a:stretch/>
        </p:blipFill>
        <p:spPr>
          <a:xfrm>
            <a:off x="0" y="781"/>
            <a:ext cx="6858000" cy="13809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4" b="47177"/>
          <a:stretch/>
        </p:blipFill>
        <p:spPr>
          <a:xfrm>
            <a:off x="0" y="9463313"/>
            <a:ext cx="6858000" cy="442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4" y="8634658"/>
            <a:ext cx="1196752" cy="8918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293" y="8316948"/>
            <a:ext cx="1246364" cy="124636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53"/>
          <a:stretch/>
        </p:blipFill>
        <p:spPr>
          <a:xfrm rot="5400000">
            <a:off x="1908299" y="4304591"/>
            <a:ext cx="3041400" cy="455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2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136" y="-349050"/>
            <a:ext cx="2295728" cy="17109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42493" y="3105182"/>
            <a:ext cx="597301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“Quesada”</a:t>
            </a:r>
          </a:p>
          <a:p>
            <a:pPr algn="ctr"/>
            <a:r>
              <a:rPr lang="en-US" i="1" dirty="0">
                <a:latin typeface="Century Gothic" panose="020B0502020202020204" pitchFamily="34" charset="0"/>
              </a:rPr>
              <a:t>(Traditional Spanish cheese cake) </a:t>
            </a:r>
            <a:r>
              <a:rPr lang="en-US" sz="2000" dirty="0">
                <a:latin typeface="Century Gothic" panose="020B0502020202020204" pitchFamily="34" charset="0"/>
              </a:rPr>
              <a:t>  </a:t>
            </a:r>
          </a:p>
          <a:p>
            <a:pPr algn="ctr"/>
            <a:r>
              <a:rPr lang="en-US" sz="2000" dirty="0">
                <a:latin typeface="Century Gothic" panose="020B0502020202020204" pitchFamily="34" charset="0"/>
              </a:rPr>
              <a:t> 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064" y="1655232"/>
            <a:ext cx="1914662" cy="13054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8" b="58715"/>
          <a:stretch/>
        </p:blipFill>
        <p:spPr>
          <a:xfrm>
            <a:off x="0" y="781"/>
            <a:ext cx="6858000" cy="13809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94" b="47177"/>
          <a:stretch/>
        </p:blipFill>
        <p:spPr>
          <a:xfrm>
            <a:off x="0" y="9463313"/>
            <a:ext cx="6858000" cy="44268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624" y="8634658"/>
            <a:ext cx="1196752" cy="89189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821" y="8490952"/>
            <a:ext cx="1018179" cy="9723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06" y="4990455"/>
            <a:ext cx="4237186" cy="279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5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191</Words>
  <Application>Microsoft Office PowerPoint</Application>
  <PresentationFormat>A4 纸张(210x297 毫米)</PresentationFormat>
  <Paragraphs>52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Comic Sans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Carolyn Sheng 盛夏</cp:lastModifiedBy>
  <cp:revision>4</cp:revision>
  <dcterms:created xsi:type="dcterms:W3CDTF">2019-05-30T03:37:54Z</dcterms:created>
  <dcterms:modified xsi:type="dcterms:W3CDTF">2023-04-11T05:54:27Z</dcterms:modified>
</cp:coreProperties>
</file>