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2" r:id="rId4"/>
    <p:sldId id="261" r:id="rId5"/>
    <p:sldId id="265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65"/>
    <p:restoredTop sz="92012"/>
  </p:normalViewPr>
  <p:slideViewPr>
    <p:cSldViewPr snapToGrid="0" snapToObjects="1">
      <p:cViewPr varScale="1">
        <p:scale>
          <a:sx n="75" d="100"/>
          <a:sy n="75" d="100"/>
        </p:scale>
        <p:origin x="17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84C8398-E59F-DE4A-A044-2CD41DAF9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922F38-AC18-BC4F-92EF-80EBEB39DB7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2AF4F-3BC9-904B-A79A-EEBF79E559D1}" type="datetimeFigureOut">
              <a:rPr lang="en-US" smtClean="0"/>
              <a:t>5/2/19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E3600C-0B29-BB4D-ABF2-DC5CBE7B27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38B7A8-E82A-B54F-9E18-114595D05D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54056-360A-9F41-8481-5FA149FA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7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88430-DFC9-D248-865B-87018D392ECD}" type="datetimeFigureOut">
              <a:rPr lang="en-US" smtClean="0"/>
              <a:t>5/2/19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027F4-DF9F-7E4D-A1D2-C8CCEF8AB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53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027F4-DF9F-7E4D-A1D2-C8CCEF8ABD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34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C2C3D61-055F-A943-BE3D-99423A30ED22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64F4D9C-8A92-8B48-9D0F-4101F96330E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3D61-055F-A943-BE3D-99423A30ED22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4D9C-8A92-8B48-9D0F-4101F9633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3D61-055F-A943-BE3D-99423A30ED22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4D9C-8A92-8B48-9D0F-4101F9633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3D61-055F-A943-BE3D-99423A30ED22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4D9C-8A92-8B48-9D0F-4101F9633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2C3D61-055F-A943-BE3D-99423A30ED22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4F4D9C-8A92-8B48-9D0F-4101F96330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3D61-055F-A943-BE3D-99423A30ED22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4D9C-8A92-8B48-9D0F-4101F9633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3D61-055F-A943-BE3D-99423A30ED22}" type="datetimeFigureOut">
              <a:rPr lang="en-US" smtClean="0"/>
              <a:t>5/2/19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4D9C-8A92-8B48-9D0F-4101F9633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3D61-055F-A943-BE3D-99423A30ED22}" type="datetimeFigureOut">
              <a:rPr lang="en-US" smtClean="0"/>
              <a:t>5/2/19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4D9C-8A92-8B48-9D0F-4101F9633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3D61-055F-A943-BE3D-99423A30ED22}" type="datetimeFigureOut">
              <a:rPr lang="en-US" smtClean="0"/>
              <a:t>5/2/19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4D9C-8A92-8B48-9D0F-4101F9633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2C3D61-055F-A943-BE3D-99423A30ED22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4F4D9C-8A92-8B48-9D0F-4101F96330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2C3D61-055F-A943-BE3D-99423A30ED22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4F4D9C-8A92-8B48-9D0F-4101F96330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C2C3D61-055F-A943-BE3D-99423A30ED22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64F4D9C-8A92-8B48-9D0F-4101F96330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244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0677" y="1719118"/>
            <a:ext cx="9144000" cy="2387600"/>
          </a:xfrm>
        </p:spPr>
        <p:txBody>
          <a:bodyPr/>
          <a:lstStyle/>
          <a:p>
            <a:r>
              <a:rPr lang="en-US" dirty="0"/>
              <a:t>Kids’ Night In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977" y="1719118"/>
            <a:ext cx="2311400" cy="351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36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2151"/>
            <a:ext cx="10515600" cy="1325563"/>
          </a:xfrm>
        </p:spPr>
        <p:txBody>
          <a:bodyPr/>
          <a:lstStyle/>
          <a:p>
            <a:r>
              <a:rPr lang="en-US" dirty="0"/>
              <a:t>Key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452395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tabLst>
                <a:tab pos="139700" algn="l"/>
                <a:tab pos="457200" algn="l"/>
              </a:tabLst>
            </a:pPr>
            <a:r>
              <a:rPr lang="en-GB" dirty="0"/>
              <a:t>Y1-5 at RP (3.30-6.30) and Y6 at CP (3:30-6:45)</a:t>
            </a:r>
          </a:p>
          <a:p>
            <a:pPr>
              <a:lnSpc>
                <a:spcPct val="110000"/>
              </a:lnSpc>
              <a:tabLst>
                <a:tab pos="139700" algn="l"/>
                <a:tab pos="457200" algn="l"/>
              </a:tabLst>
            </a:pPr>
            <a:r>
              <a:rPr lang="en-GB" dirty="0"/>
              <a:t>Letter to go out Friday 3</a:t>
            </a:r>
            <a:r>
              <a:rPr lang="en-GB" baseline="30000" dirty="0"/>
              <a:t>rd</a:t>
            </a:r>
            <a:r>
              <a:rPr lang="en-GB" dirty="0"/>
              <a:t> May</a:t>
            </a:r>
          </a:p>
          <a:p>
            <a:pPr>
              <a:lnSpc>
                <a:spcPct val="110000"/>
              </a:lnSpc>
              <a:tabLst>
                <a:tab pos="139700" algn="l"/>
                <a:tab pos="457200" algn="l"/>
              </a:tabLst>
            </a:pPr>
            <a:r>
              <a:rPr lang="en-GB" dirty="0"/>
              <a:t>Money (100 </a:t>
            </a:r>
            <a:r>
              <a:rPr lang="en-GB" dirty="0" err="1"/>
              <a:t>rmb</a:t>
            </a:r>
            <a:r>
              <a:rPr lang="en-GB" dirty="0"/>
              <a:t>) due in Tuesday 14</a:t>
            </a:r>
            <a:r>
              <a:rPr lang="en-GB" baseline="30000" dirty="0"/>
              <a:t>th</a:t>
            </a:r>
            <a:r>
              <a:rPr lang="en-GB" dirty="0"/>
              <a:t> May</a:t>
            </a:r>
          </a:p>
          <a:p>
            <a:pPr>
              <a:lnSpc>
                <a:spcPct val="110000"/>
              </a:lnSpc>
              <a:tabLst>
                <a:tab pos="139700" algn="l"/>
                <a:tab pos="457200" algn="l"/>
              </a:tabLst>
            </a:pPr>
            <a:r>
              <a:rPr lang="en-GB" dirty="0"/>
              <a:t>There are no RP CCAs on KNI day and at CP students can attend after their CCA</a:t>
            </a:r>
          </a:p>
          <a:p>
            <a:pPr>
              <a:lnSpc>
                <a:spcPct val="110000"/>
              </a:lnSpc>
              <a:tabLst>
                <a:tab pos="139700" algn="l"/>
                <a:tab pos="457200" algn="l"/>
              </a:tabLst>
            </a:pPr>
            <a:r>
              <a:rPr lang="en-GB" dirty="0"/>
              <a:t>This is a free dress day for all students (not just those taking part in KNI).</a:t>
            </a:r>
          </a:p>
          <a:p>
            <a:pPr>
              <a:lnSpc>
                <a:spcPct val="110000"/>
              </a:lnSpc>
              <a:tabLst>
                <a:tab pos="139700" algn="l"/>
                <a:tab pos="457200" algn="l"/>
              </a:tabLst>
            </a:pPr>
            <a:r>
              <a:rPr lang="en-GB" dirty="0"/>
              <a:t>Named activity leaders will receive a separate email with details of their role</a:t>
            </a:r>
            <a:r>
              <a:rPr lang="en-GB" dirty="0">
                <a:solidFill>
                  <a:schemeClr val="tx1"/>
                </a:solidFill>
              </a:rPr>
              <a:t>. Let me know if anything is unclear.</a:t>
            </a:r>
          </a:p>
          <a:p>
            <a:pPr>
              <a:lnSpc>
                <a:spcPct val="110000"/>
              </a:lnSpc>
              <a:tabLst>
                <a:tab pos="139700" algn="l"/>
                <a:tab pos="457200" algn="l"/>
              </a:tabLst>
            </a:pPr>
            <a:r>
              <a:rPr lang="en-GB" dirty="0">
                <a:solidFill>
                  <a:schemeClr val="tx1"/>
                </a:solidFill>
              </a:rPr>
              <a:t>The craft activity this year will involve making moon bear costumes, students can take photos in the disco with their costumes on. </a:t>
            </a:r>
          </a:p>
          <a:p>
            <a:pPr>
              <a:lnSpc>
                <a:spcPct val="110000"/>
              </a:lnSpc>
              <a:tabLst>
                <a:tab pos="139700" algn="l"/>
                <a:tab pos="457200" algn="l"/>
              </a:tabLst>
            </a:pPr>
            <a:r>
              <a:rPr lang="en-GB" dirty="0">
                <a:solidFill>
                  <a:schemeClr val="tx1"/>
                </a:solidFill>
              </a:rPr>
              <a:t>Zoe and Andrea will lead the event, please direct any questions to them.</a:t>
            </a:r>
          </a:p>
          <a:p>
            <a:pPr>
              <a:lnSpc>
                <a:spcPct val="110000"/>
              </a:lnSpc>
              <a:tabLst>
                <a:tab pos="139700" algn="l"/>
                <a:tab pos="457200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348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625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RP and CP Campuses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0667" y="759034"/>
            <a:ext cx="9601200" cy="4828966"/>
          </a:xfrm>
        </p:spPr>
        <p:txBody>
          <a:bodyPr>
            <a:normAutofit/>
          </a:bodyPr>
          <a:lstStyle/>
          <a:p>
            <a:r>
              <a:rPr lang="en-GB" sz="2400" dirty="0"/>
              <a:t>Co-teachers should accompany their class to all activities and be responsible for general assistance and supervision.</a:t>
            </a:r>
          </a:p>
          <a:p>
            <a:r>
              <a:rPr lang="en-GB" sz="2400" dirty="0"/>
              <a:t>Each class will  receive an assigned classroom for activities (CP to decide)</a:t>
            </a:r>
          </a:p>
          <a:p>
            <a:r>
              <a:rPr lang="en-GB" sz="2400" dirty="0"/>
              <a:t>It is the teachers’ responsibility to take the group at the end of the session to their next activity.</a:t>
            </a:r>
          </a:p>
          <a:p>
            <a:r>
              <a:rPr lang="en-GB" sz="2400" dirty="0"/>
              <a:t>Teachers should ensure that all the students leave the activity at the correct time and go to the next activity.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11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25563"/>
          </a:xfrm>
        </p:spPr>
        <p:txBody>
          <a:bodyPr/>
          <a:lstStyle/>
          <a:p>
            <a:r>
              <a:rPr lang="en-US" dirty="0"/>
              <a:t>RP Campus: Y1-5 Students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A37C686-FED8-9847-8E20-59CB3DAE8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144" y="662782"/>
            <a:ext cx="9077656" cy="615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806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C9B8A-09A2-5946-B5E5-2BF46A7DF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 Campus: Y6 Students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7D79756-2BCA-134B-9C26-AEAC0E3904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707" y="1428750"/>
            <a:ext cx="9729106" cy="4739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878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190" y="157955"/>
            <a:ext cx="10515600" cy="1325563"/>
          </a:xfrm>
        </p:spPr>
        <p:txBody>
          <a:bodyPr/>
          <a:lstStyle/>
          <a:p>
            <a:r>
              <a:rPr lang="en-US" dirty="0"/>
              <a:t>Food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190" y="820736"/>
            <a:ext cx="9601200" cy="2430464"/>
          </a:xfrm>
        </p:spPr>
        <p:txBody>
          <a:bodyPr>
            <a:normAutofit/>
          </a:bodyPr>
          <a:lstStyle/>
          <a:p>
            <a:r>
              <a:rPr lang="en-US" sz="2400" dirty="0"/>
              <a:t>Pizza, salad </a:t>
            </a:r>
            <a:r>
              <a:rPr lang="en-US" sz="2400" dirty="0">
                <a:solidFill>
                  <a:schemeClr val="tx1"/>
                </a:solidFill>
              </a:rPr>
              <a:t>and cookies </a:t>
            </a:r>
            <a:r>
              <a:rPr lang="en-US" sz="2400" dirty="0"/>
              <a:t>will be provided by </a:t>
            </a:r>
            <a:r>
              <a:rPr lang="en-US" sz="2400" dirty="0" err="1"/>
              <a:t>Chartwells</a:t>
            </a:r>
            <a:r>
              <a:rPr lang="en-US" sz="2400" dirty="0"/>
              <a:t>.</a:t>
            </a:r>
          </a:p>
          <a:p>
            <a:r>
              <a:rPr lang="en-US" sz="2400" dirty="0">
                <a:solidFill>
                  <a:schemeClr val="tx1"/>
                </a:solidFill>
              </a:rPr>
              <a:t>Drinks- Please encourage children to fill their water bottles from the water stations as normal. Students will be reminded to bring a plastic refillable bottle.</a:t>
            </a:r>
          </a:p>
          <a:p>
            <a:r>
              <a:rPr lang="en-US" sz="2400" dirty="0"/>
              <a:t>There will be a vegetarian option available.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C2E32B-CE22-4144-95BE-86A9C4496CE4}"/>
              </a:ext>
            </a:extLst>
          </p:cNvPr>
          <p:cNvSpPr txBox="1"/>
          <p:nvPr/>
        </p:nvSpPr>
        <p:spPr>
          <a:xfrm>
            <a:off x="1272677" y="3066534"/>
            <a:ext cx="65826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Pick Up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492AC8-35BE-EA4B-AA51-02FE2C05CB48}"/>
              </a:ext>
            </a:extLst>
          </p:cNvPr>
          <p:cNvSpPr/>
          <p:nvPr/>
        </p:nvSpPr>
        <p:spPr>
          <a:xfrm>
            <a:off x="4581098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BDB4AA-D06C-964E-9145-8910EE7E5626}"/>
              </a:ext>
            </a:extLst>
          </p:cNvPr>
          <p:cNvSpPr/>
          <p:nvPr/>
        </p:nvSpPr>
        <p:spPr>
          <a:xfrm>
            <a:off x="1566311" y="4002500"/>
            <a:ext cx="8204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From classrooms </a:t>
            </a:r>
            <a:r>
              <a:rPr lang="en-US" sz="2800"/>
              <a:t>at 6.30pm </a:t>
            </a:r>
            <a:r>
              <a:rPr lang="en-US" sz="2800" dirty="0"/>
              <a:t>for RP </a:t>
            </a:r>
            <a:r>
              <a:rPr lang="en-US" sz="2800"/>
              <a:t>and 6:45 </a:t>
            </a:r>
            <a:r>
              <a:rPr lang="en-US" sz="2800" dirty="0"/>
              <a:t>for CP</a:t>
            </a:r>
          </a:p>
        </p:txBody>
      </p:sp>
    </p:spTree>
    <p:extLst>
      <p:ext uri="{BB962C8B-B14F-4D97-AF65-F5344CB8AC3E}">
        <p14:creationId xmlns:p14="http://schemas.microsoft.com/office/powerpoint/2010/main" val="115153151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2003</TotalTime>
  <Words>280</Words>
  <Application>Microsoft Macintosh PowerPoint</Application>
  <PresentationFormat>Widescreen</PresentationFormat>
  <Paragraphs>25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Franklin Gothic Book</vt:lpstr>
      <vt:lpstr>Crop</vt:lpstr>
      <vt:lpstr>Kids’ Night In</vt:lpstr>
      <vt:lpstr>Key Details</vt:lpstr>
      <vt:lpstr>RP and CP Campuses</vt:lpstr>
      <vt:lpstr>RP Campus: Y1-5 Students</vt:lpstr>
      <vt:lpstr>CP Campus: Y6 Students</vt:lpstr>
      <vt:lpstr>Food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Kids Night In</dc:title>
  <dc:creator>john mcenhill</dc:creator>
  <cp:lastModifiedBy>Microsoft Office User</cp:lastModifiedBy>
  <cp:revision>56</cp:revision>
  <cp:lastPrinted>2018-03-23T06:24:41Z</cp:lastPrinted>
  <dcterms:created xsi:type="dcterms:W3CDTF">2017-04-27T05:38:47Z</dcterms:created>
  <dcterms:modified xsi:type="dcterms:W3CDTF">2019-05-02T01:21:40Z</dcterms:modified>
</cp:coreProperties>
</file>