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66"/>
    <a:srgbClr val="FFF338"/>
    <a:srgbClr val="FFF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CN" smtClean="0"/>
              <a:t>Click to edit Master subtitle style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11/2/15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854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11/2/15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37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11/2/15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75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11/2/15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534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11/2/15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811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11/2/15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451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11/2/15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346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11/2/15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470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11/2/15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717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11/2/15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840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11/2/15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478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C889D-82EC-FF4E-92E6-873F42F88073}" type="datetimeFigureOut">
              <a:rPr kumimoji="1" lang="zh-CN" altLang="en-US" smtClean="0"/>
              <a:t>11/2/15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932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264"/>
            <a:ext cx="7772400" cy="1185929"/>
          </a:xfrm>
          <a:solidFill>
            <a:srgbClr val="FFF1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en-US" altLang="zh-CN" sz="5400" dirty="0" smtClean="0">
                <a:latin typeface="NTPreCursive normal"/>
                <a:cs typeface="NTPreCursive normal"/>
              </a:rPr>
              <a:t>Compassion Song</a:t>
            </a:r>
            <a:endParaRPr kumimoji="1" lang="zh-CN" altLang="en-US" sz="5400" dirty="0">
              <a:latin typeface="NTPreCursive normal"/>
              <a:cs typeface="NTPreCursive norm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14714"/>
            <a:ext cx="7772399" cy="4735286"/>
          </a:xfrm>
          <a:solidFill>
            <a:srgbClr val="FFFE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kumimoji="1" lang="en-US" altLang="zh-CN" sz="2200" b="1" dirty="0" smtClean="0">
                <a:latin typeface="NTPreCursive normal"/>
                <a:cs typeface="NTPreCursive normal"/>
              </a:rPr>
              <a:t>Many times I see them, Hurting desperately.</a:t>
            </a:r>
          </a:p>
          <a:p>
            <a:pPr algn="l"/>
            <a:r>
              <a:rPr kumimoji="1" lang="en-US" altLang="zh-CN" sz="2200" b="1" dirty="0" smtClean="0">
                <a:latin typeface="NTPreCursive normal"/>
                <a:cs typeface="NTPreCursive normal"/>
              </a:rPr>
              <a:t>What can I do to help them? How can I meet their need?</a:t>
            </a:r>
          </a:p>
          <a:p>
            <a:pPr algn="l"/>
            <a:r>
              <a:rPr kumimoji="1" lang="en-US" altLang="zh-CN" sz="2200" b="1" dirty="0" smtClean="0">
                <a:latin typeface="NTPreCursive normal"/>
                <a:cs typeface="NTPreCursive normal"/>
              </a:rPr>
              <a:t>I know I’m busy with my things, I’ve got my own life, too.</a:t>
            </a:r>
          </a:p>
          <a:p>
            <a:pPr algn="l"/>
            <a:r>
              <a:rPr kumimoji="1" lang="en-US" altLang="zh-CN" sz="2200" b="1" dirty="0" smtClean="0">
                <a:latin typeface="NTPreCursive normal"/>
                <a:cs typeface="NTPreCursive normal"/>
              </a:rPr>
              <a:t>But there are people who need me, I know what I must do.</a:t>
            </a:r>
          </a:p>
          <a:p>
            <a:pPr algn="l"/>
            <a:r>
              <a:rPr kumimoji="1" lang="en-US" altLang="zh-CN" sz="2200" b="1" dirty="0" smtClean="0">
                <a:latin typeface="NTPreCursive normal"/>
                <a:cs typeface="NTPreCursive normal"/>
              </a:rPr>
              <a:t>Help the hurting people.  Treat them all with care.</a:t>
            </a:r>
          </a:p>
          <a:p>
            <a:pPr algn="l"/>
            <a:r>
              <a:rPr kumimoji="1" lang="en-US" altLang="zh-CN" sz="2200" b="1" dirty="0" smtClean="0">
                <a:latin typeface="NTPreCursive normal"/>
                <a:cs typeface="NTPreCursive normal"/>
              </a:rPr>
              <a:t>Look for those who need me.  I find them everywhere.</a:t>
            </a:r>
          </a:p>
          <a:p>
            <a:pPr algn="l"/>
            <a:r>
              <a:rPr kumimoji="1" lang="en-US" altLang="zh-CN" sz="2200" b="1" dirty="0" smtClean="0">
                <a:latin typeface="NTPreCursive normal"/>
                <a:cs typeface="NTPreCursive normal"/>
              </a:rPr>
              <a:t>So I’ll help the hurting people.  I can’t afford to wait.</a:t>
            </a:r>
          </a:p>
          <a:p>
            <a:pPr algn="l"/>
            <a:r>
              <a:rPr kumimoji="1" lang="en-US" altLang="zh-CN" sz="2200" b="1" dirty="0" smtClean="0">
                <a:latin typeface="NTPreCursive normal"/>
                <a:cs typeface="NTPreCursive normal"/>
              </a:rPr>
              <a:t>I must help them quickly, before it is too late.</a:t>
            </a:r>
          </a:p>
        </p:txBody>
      </p:sp>
      <p:pic>
        <p:nvPicPr>
          <p:cNvPr id="4" name="Picture 3" descr="Zebra_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714" y="4736779"/>
            <a:ext cx="1397000" cy="193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3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105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Compassion Song</vt:lpstr>
    </vt:vector>
  </TitlesOfParts>
  <Company>YCIS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</dc:title>
  <dc:creator>Client Admin</dc:creator>
  <cp:lastModifiedBy>admin</cp:lastModifiedBy>
  <cp:revision>5</cp:revision>
  <dcterms:created xsi:type="dcterms:W3CDTF">2012-07-30T07:28:46Z</dcterms:created>
  <dcterms:modified xsi:type="dcterms:W3CDTF">2015-11-02T01:06:35Z</dcterms:modified>
</cp:coreProperties>
</file>