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66"/>
    <a:srgbClr val="FFF338"/>
    <a:srgbClr val="FFF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CN" smtClean="0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9/17/12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854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9/17/12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37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9/17/12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75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9/17/12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534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9/17/12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811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9/17/12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451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9/17/12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346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9/17/12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470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9/17/12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717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9/17/12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840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89D-82EC-FF4E-92E6-873F42F88073}" type="datetimeFigureOut">
              <a:rPr kumimoji="1" lang="zh-CN" altLang="en-US" smtClean="0"/>
              <a:t>9/17/12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478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889D-82EC-FF4E-92E6-873F42F88073}" type="datetimeFigureOut">
              <a:rPr kumimoji="1" lang="zh-CN" altLang="en-US" smtClean="0"/>
              <a:t>9/17/12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F9C7A-D177-5E47-A06E-E5F3853EF9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932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64"/>
            <a:ext cx="7772400" cy="1185929"/>
          </a:xfrm>
          <a:solidFill>
            <a:srgbClr val="FFF1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zh-CN" sz="5400" dirty="0" smtClean="0">
                <a:latin typeface="NTPreCursive normal"/>
                <a:cs typeface="NTPreCursive normal"/>
              </a:rPr>
              <a:t>Compassion</a:t>
            </a:r>
            <a:endParaRPr kumimoji="1" lang="zh-CN" altLang="en-US" sz="5400" dirty="0">
              <a:latin typeface="NTPreCursive normal"/>
              <a:cs typeface="NTPreCursive norm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14714"/>
            <a:ext cx="7772399" cy="4735286"/>
          </a:xfrm>
          <a:solidFill>
            <a:srgbClr val="FFFE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kumimoji="1" lang="en-US" altLang="zh-CN" sz="2400" b="1" dirty="0" smtClean="0">
                <a:latin typeface="NTPreCursive normal"/>
                <a:cs typeface="NTPreCursive normal"/>
              </a:rPr>
              <a:t>I Will stop to help the people</a:t>
            </a:r>
          </a:p>
          <a:p>
            <a:pPr algn="l"/>
            <a:r>
              <a:rPr kumimoji="1" lang="en-US" altLang="zh-CN" sz="2400" b="1" dirty="0" smtClean="0">
                <a:latin typeface="NTPreCursive normal"/>
                <a:cs typeface="NTPreCursive normal"/>
              </a:rPr>
              <a:t>Who are hurting desperately.</a:t>
            </a:r>
          </a:p>
          <a:p>
            <a:pPr algn="l"/>
            <a:r>
              <a:rPr kumimoji="1" lang="en-US" altLang="zh-CN" sz="2400" b="1" dirty="0" smtClean="0">
                <a:latin typeface="NTPreCursive normal"/>
                <a:cs typeface="NTPreCursive normal"/>
              </a:rPr>
              <a:t>I will take the time to listen</a:t>
            </a:r>
          </a:p>
          <a:p>
            <a:pPr algn="l"/>
            <a:r>
              <a:rPr kumimoji="1" lang="en-US" altLang="zh-CN" sz="2400" b="1" dirty="0" smtClean="0">
                <a:latin typeface="NTPreCursive normal"/>
                <a:cs typeface="NTPreCursive normal"/>
              </a:rPr>
              <a:t>When they talk about their need.</a:t>
            </a:r>
          </a:p>
          <a:p>
            <a:pPr algn="l"/>
            <a:endParaRPr kumimoji="1" lang="en-US" altLang="zh-CN" sz="2400" b="1" dirty="0">
              <a:latin typeface="NTPreCursive normal"/>
              <a:cs typeface="NTPreCursive normal"/>
            </a:endParaRPr>
          </a:p>
          <a:p>
            <a:pPr algn="l"/>
            <a:r>
              <a:rPr kumimoji="1" lang="en-US" altLang="zh-CN" sz="2400" b="1" dirty="0" smtClean="0">
                <a:latin typeface="NTPreCursive normal"/>
                <a:cs typeface="NTPreCursive normal"/>
              </a:rPr>
              <a:t>I will try to help in ways that last,</a:t>
            </a:r>
          </a:p>
          <a:p>
            <a:pPr algn="l"/>
            <a:r>
              <a:rPr kumimoji="1" lang="en-US" altLang="zh-CN" sz="2400" b="1" dirty="0" smtClean="0">
                <a:latin typeface="NTPreCursive normal"/>
                <a:cs typeface="NTPreCursive normal"/>
              </a:rPr>
              <a:t>I’ll lend a helping hand.</a:t>
            </a:r>
          </a:p>
          <a:p>
            <a:pPr algn="l"/>
            <a:r>
              <a:rPr kumimoji="1" lang="en-US" altLang="zh-CN" sz="2400" b="1" dirty="0" smtClean="0">
                <a:latin typeface="NTPreCursive normal"/>
                <a:cs typeface="NTPreCursive normal"/>
              </a:rPr>
              <a:t>And no matter who the person is,</a:t>
            </a:r>
          </a:p>
          <a:p>
            <a:pPr algn="l"/>
            <a:r>
              <a:rPr kumimoji="1" lang="en-US" altLang="zh-CN" sz="2400" b="1" dirty="0" smtClean="0">
                <a:latin typeface="NTPreCursive normal"/>
                <a:cs typeface="NTPreCursive normal"/>
              </a:rPr>
              <a:t>I’ll give the best I can.</a:t>
            </a:r>
          </a:p>
          <a:p>
            <a:pPr algn="l"/>
            <a:endParaRPr kumimoji="1" lang="en-US" altLang="zh-CN" sz="2400" b="1" dirty="0">
              <a:latin typeface="NTPreCursive normal"/>
              <a:cs typeface="NTPreCursive normal"/>
            </a:endParaRPr>
          </a:p>
          <a:p>
            <a:pPr algn="l"/>
            <a:r>
              <a:rPr kumimoji="1" lang="en-US" altLang="zh-CN" sz="2400" b="1" dirty="0" smtClean="0">
                <a:latin typeface="NTPreCursive normal"/>
                <a:cs typeface="NTPreCursive normal"/>
              </a:rPr>
              <a:t>To live a life of character,</a:t>
            </a:r>
          </a:p>
          <a:p>
            <a:pPr algn="l"/>
            <a:r>
              <a:rPr kumimoji="1" lang="en-US" altLang="zh-CN" sz="2400" b="1" dirty="0" smtClean="0">
                <a:latin typeface="NTPreCursive normal"/>
                <a:cs typeface="NTPreCursive normal"/>
              </a:rPr>
              <a:t>Commitment is the key.</a:t>
            </a:r>
          </a:p>
          <a:p>
            <a:pPr algn="l"/>
            <a:r>
              <a:rPr kumimoji="1" lang="en-US" altLang="zh-CN" sz="2400" b="1" dirty="0" smtClean="0">
                <a:latin typeface="NTPreCursive normal"/>
                <a:cs typeface="NTPreCursive normal"/>
              </a:rPr>
              <a:t>When things get tough, I’ll prove to you</a:t>
            </a:r>
          </a:p>
          <a:p>
            <a:pPr algn="l"/>
            <a:r>
              <a:rPr kumimoji="1" lang="en-US" altLang="zh-CN" sz="2400" b="1" dirty="0" smtClean="0">
                <a:latin typeface="NTPreCursive normal"/>
                <a:cs typeface="NTPreCursive normal"/>
              </a:rPr>
              <a:t>You can count on me!</a:t>
            </a:r>
          </a:p>
          <a:p>
            <a:pPr algn="l"/>
            <a:endParaRPr kumimoji="1" lang="en-US" altLang="zh-CN" sz="2000" b="1" dirty="0" smtClean="0">
              <a:latin typeface="NTPreCursive normal"/>
              <a:cs typeface="NTPreCursive normal"/>
            </a:endParaRPr>
          </a:p>
        </p:txBody>
      </p:sp>
      <p:pic>
        <p:nvPicPr>
          <p:cNvPr id="4" name="Picture 3" descr="Zebra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97" y="2357991"/>
            <a:ext cx="2264664" cy="31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3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85</Words>
  <Application>Microsoft Macintosh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Compassion</vt:lpstr>
    </vt:vector>
  </TitlesOfParts>
  <Company>YCIS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</dc:title>
  <dc:creator>Client Admin</dc:creator>
  <cp:lastModifiedBy>Client Admin</cp:lastModifiedBy>
  <cp:revision>3</cp:revision>
  <dcterms:created xsi:type="dcterms:W3CDTF">2012-07-30T07:28:46Z</dcterms:created>
  <dcterms:modified xsi:type="dcterms:W3CDTF">2012-09-17T11:26:38Z</dcterms:modified>
</cp:coreProperties>
</file>