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C3CC-3119-004B-95D7-149EEE0983F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26B3-67A2-A140-B4B6-43AF42A4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00" y="1028700"/>
            <a:ext cx="10084596" cy="1343025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MacOS</a:t>
            </a:r>
            <a:r>
              <a:rPr lang="en-US" sz="6600" dirty="0" smtClean="0"/>
              <a:t> Sierra Upgrade Guide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42" y="3001962"/>
            <a:ext cx="2932112" cy="29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2617788"/>
          </a:xfrm>
        </p:spPr>
        <p:txBody>
          <a:bodyPr/>
          <a:lstStyle/>
          <a:p>
            <a:r>
              <a:rPr lang="en-US" dirty="0" smtClean="0"/>
              <a:t>Before you upgrade your laptop, please make sure your data have been backed up by using the Time Machine app.</a:t>
            </a:r>
          </a:p>
          <a:p>
            <a:r>
              <a:rPr lang="en-US" dirty="0" smtClean="0"/>
              <a:t>Restart your computer before you upgrade your laptop.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2157413"/>
            <a:ext cx="600076" cy="6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9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Cache the upgrade package through Self Service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6" y="1371599"/>
            <a:ext cx="8922727" cy="5200651"/>
          </a:xfrm>
        </p:spPr>
      </p:pic>
    </p:spTree>
    <p:extLst>
      <p:ext uri="{BB962C8B-B14F-4D97-AF65-F5344CB8AC3E}">
        <p14:creationId xmlns:p14="http://schemas.microsoft.com/office/powerpoint/2010/main" val="32961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the cached installation package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71" y="1330717"/>
            <a:ext cx="6881057" cy="52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808037"/>
            <a:ext cx="10515600" cy="1492250"/>
          </a:xfrm>
        </p:spPr>
        <p:txBody>
          <a:bodyPr/>
          <a:lstStyle/>
          <a:p>
            <a:r>
              <a:rPr lang="en-US" dirty="0" smtClean="0"/>
              <a:t>Please find the IT technician for assistant if you get any problems. Thanks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66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MacOS Sierra Upgrade Guide</vt:lpstr>
      <vt:lpstr>Preparation for upgrade</vt:lpstr>
      <vt:lpstr>Cache the upgrade package through Self Service</vt:lpstr>
      <vt:lpstr>Install the cached installation package</vt:lpstr>
      <vt:lpstr>Please find the IT technician for assistant if you get any problems. Thanks you!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MacOS Sierra Upgrade Guide</dc:title>
  <dc:creator>Microsoft Office User</dc:creator>
  <cp:lastModifiedBy>Microsoft Office User</cp:lastModifiedBy>
  <cp:revision>3</cp:revision>
  <dcterms:created xsi:type="dcterms:W3CDTF">2016-12-06T04:20:54Z</dcterms:created>
  <dcterms:modified xsi:type="dcterms:W3CDTF">2016-12-06T04:44:54Z</dcterms:modified>
</cp:coreProperties>
</file>